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CA7D8-AA05-A0F5-6D0D-386F2D932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2BEF86-8D94-3F73-FE21-E53FBBB4A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C04D5-AFB5-3133-2DC8-0B1B45F9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BAF1DB-3C28-20C0-FEE4-5C3A6B06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616F9B-B8F5-59B3-2B72-6273956A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5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CD880-3FD9-6459-8AF4-7CE2A7519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C3AC50-A845-DBFB-5089-B290268F2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FFD1D-22DF-8979-08F7-26D3E49A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0548B-554A-B295-B131-FE650DE5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92E19-FA11-E082-7445-977B7C9E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17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F6FAD5-F0C9-0032-F7ED-5FC37C1C6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7A7A93-54A1-021F-28E2-C2ECA8375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E0DED1-7A7D-5480-68AE-6F1A7113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C756C9-CDC2-5C36-1F38-C504DAB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78138D-E92E-CB3A-42C7-56ACF379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97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5E2F0-7665-7035-80F9-23EBB71C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121081-5BDD-CE08-8AE9-3C139B4A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94F156-8D1F-33FB-9295-BD21374A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9C5AE-687F-92C5-1327-AFDB6665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8C2AC-FC4F-B51B-B72A-36CD4ADC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47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09D02-0439-45F9-4E37-3A51D34E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CFBDE-0A44-57D2-D426-96B762F86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F12B9C-F2D5-D497-021F-A35681D0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853AA-F030-CF23-C973-E51E208D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4D066B-FBB3-CC21-89C8-87CCEB56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7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1099E-9AFD-FC26-0FB9-CBC78811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0E727C-1252-4781-5424-390AD3288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9FDC99-A74F-891D-F16F-4CF27FA88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7239F3-6851-375B-AC88-E14696E3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326C05-A02C-3563-030A-19F19BF1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0A054-AA30-87DF-0F02-0F708CDA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55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BB8C28-41D0-9207-D0A9-E8F9C40D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9C60B9-44CD-7672-11C3-905B44F1A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4CD89E-C826-2EE2-A959-7CF4A001B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936DF-E5F7-FBB8-EBBE-39491416F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FF581A2-B28F-3932-70E6-04CC454EB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C280C4-E6C5-35F8-B1E1-783104EF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6AA3CA-03D9-5FDB-DA7F-DD74104A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43C2AA-7E70-5202-A3D5-1038CAF1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6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31F71-4412-554D-F20B-0ADFB2A7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404250-E127-609A-F69D-14B263C8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0AEA98-E187-75A7-8DF3-30C8AEB0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31B47A-1E79-D3E1-7375-588A18E0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87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3A9BB3-8CD8-CFE7-C247-384B5E81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580C3C-17A4-0B4D-0095-CD8619BF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0AEDE3-90E4-259E-E11B-F8D2B76A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68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A45319-CB53-6529-1D71-6429599BB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B174B-E0C7-CC1D-3170-747FB34E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25FFF7-9458-B965-1D80-56C3CC7F8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CC670A-C5F4-F90C-826F-A781AB7A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6C1DA7-F11A-467F-1293-8CF5424E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B6D9E2-ECDB-1C47-DFA8-6D00BD7E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3D371-4800-F306-6DB6-9F1E33F9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AD2A23-A144-2140-76A5-9E4EB8DFC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EE06BE-A783-D259-DCE2-B4DD825E0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32F1A6-6911-F0BE-5B06-581C5A65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603184-8F45-A396-2EED-7A341A5E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EF0D0B-5452-2328-F4B8-63658060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70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2C1EA6-8F1C-B033-0EF0-2B102745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CB5E42-537F-1788-F904-640488187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FABDCC-BEC8-C266-CF2E-C1DB7546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77FF5-E8E8-476A-83A5-CFE903A8B915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A927F-DDDB-6669-0D69-A6750FF37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D5FA56-EBF1-046D-897E-7B15D39D3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5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679026-6180-4C5C-268A-34BF140CD617}"/>
              </a:ext>
            </a:extLst>
          </p:cNvPr>
          <p:cNvSpPr txBox="1"/>
          <p:nvPr/>
        </p:nvSpPr>
        <p:spPr>
          <a:xfrm>
            <a:off x="3203412" y="3859325"/>
            <a:ext cx="5775940" cy="1240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kumimoji="1" lang="ja-JP" altLang="en-US" sz="2000" b="1" dirty="0"/>
              <a:t>演題発表に関連して、開示すべき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</a:t>
            </a:r>
            <a:endParaRPr kumimoji="1" lang="en-US" altLang="ja-JP" sz="2000" b="1" dirty="0"/>
          </a:p>
          <a:p>
            <a:pPr algn="ctr">
              <a:lnSpc>
                <a:spcPct val="200000"/>
              </a:lnSpc>
            </a:pPr>
            <a:r>
              <a:rPr kumimoji="1" lang="ja-JP" altLang="en-US" sz="2000" b="1" dirty="0"/>
              <a:t>企業・組織および団体などはありません。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9FA93BF-0BAC-BD35-467E-16DF4643653B}"/>
              </a:ext>
            </a:extLst>
          </p:cNvPr>
          <p:cNvSpPr/>
          <p:nvPr/>
        </p:nvSpPr>
        <p:spPr>
          <a:xfrm>
            <a:off x="1383297" y="689584"/>
            <a:ext cx="9416169" cy="19913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263E84-C180-CEF4-18A8-A2463C0CE5CA}"/>
              </a:ext>
            </a:extLst>
          </p:cNvPr>
          <p:cNvSpPr txBox="1"/>
          <p:nvPr/>
        </p:nvSpPr>
        <p:spPr>
          <a:xfrm>
            <a:off x="1699794" y="894554"/>
            <a:ext cx="8783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+mn-ea"/>
              </a:rPr>
              <a:t>第</a:t>
            </a:r>
            <a:r>
              <a:rPr kumimoji="1" lang="en-US" altLang="ja-JP" sz="3200" b="1" dirty="0">
                <a:latin typeface="+mn-ea"/>
              </a:rPr>
              <a:t>25</a:t>
            </a:r>
            <a:r>
              <a:rPr kumimoji="1" lang="ja-JP" altLang="en-US" sz="3200" b="1" dirty="0">
                <a:latin typeface="+mn-ea"/>
              </a:rPr>
              <a:t>回　北日本看護学会学術集会　</a:t>
            </a:r>
            <a:r>
              <a:rPr kumimoji="1" lang="en-US" altLang="ja-JP" sz="3200" b="1" dirty="0">
                <a:latin typeface="+mn-ea"/>
              </a:rPr>
              <a:t>COI</a:t>
            </a:r>
            <a:r>
              <a:rPr kumimoji="1" lang="ja-JP" altLang="en-US" sz="3200" b="1" dirty="0">
                <a:latin typeface="+mn-ea"/>
              </a:rPr>
              <a:t>　開示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2B486F-1DA2-76E1-80A6-A69811222708}"/>
              </a:ext>
            </a:extLst>
          </p:cNvPr>
          <p:cNvSpPr txBox="1"/>
          <p:nvPr/>
        </p:nvSpPr>
        <p:spPr>
          <a:xfrm>
            <a:off x="4460165" y="1704601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筆頭発表者名：〇〇　〇〇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3D24F9-842F-4762-2E01-A2FF2D7C8143}"/>
              </a:ext>
            </a:extLst>
          </p:cNvPr>
          <p:cNvSpPr txBox="1"/>
          <p:nvPr/>
        </p:nvSpPr>
        <p:spPr>
          <a:xfrm>
            <a:off x="4434517" y="2165274"/>
            <a:ext cx="3313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所属名：□□ □□ □□ □□ □□ □□</a:t>
            </a:r>
          </a:p>
        </p:txBody>
      </p:sp>
    </p:spTree>
    <p:extLst>
      <p:ext uri="{BB962C8B-B14F-4D97-AF65-F5344CB8AC3E}">
        <p14:creationId xmlns:p14="http://schemas.microsoft.com/office/powerpoint/2010/main" val="16845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牧野 貴大</dc:creator>
  <cp:lastModifiedBy>牧野 貴大</cp:lastModifiedBy>
  <cp:revision>2</cp:revision>
  <dcterms:created xsi:type="dcterms:W3CDTF">2025-04-15T03:28:21Z</dcterms:created>
  <dcterms:modified xsi:type="dcterms:W3CDTF">2025-04-15T03:45:20Z</dcterms:modified>
</cp:coreProperties>
</file>